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9" r:id="rId4"/>
    <p:sldId id="268" r:id="rId5"/>
    <p:sldId id="263" r:id="rId6"/>
    <p:sldId id="282" r:id="rId7"/>
    <p:sldId id="281" r:id="rId8"/>
    <p:sldId id="266" r:id="rId9"/>
    <p:sldId id="285" r:id="rId10"/>
  </p:sldIdLst>
  <p:sldSz cx="18288000" cy="10287000"/>
  <p:notesSz cx="6858000" cy="9144000"/>
  <p:embeddedFontLst>
    <p:embeddedFont>
      <p:font typeface="Baskerville Display P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rrido Prados" initials="DGP" lastIdx="16" clrIdx="0">
    <p:extLst>
      <p:ext uri="{19B8F6BF-5375-455C-9EA6-DF929625EA0E}">
        <p15:presenceInfo xmlns:p15="http://schemas.microsoft.com/office/powerpoint/2012/main" userId="1d43a53d85794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8D8"/>
    <a:srgbClr val="504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7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rido Prados" userId="1d43a53d85794cda" providerId="LiveId" clId="{1B2B21D4-7BFB-405D-B0D3-726B4DFB20B2}"/>
    <pc:docChg chg="custSel addSld delSld modSld sldOrd">
      <pc:chgData name="Daniel Garrido Prados" userId="1d43a53d85794cda" providerId="LiveId" clId="{1B2B21D4-7BFB-405D-B0D3-726B4DFB20B2}" dt="2025-02-21T09:38:33.321" v="347" actId="20577"/>
      <pc:docMkLst>
        <pc:docMk/>
      </pc:docMkLst>
      <pc:sldChg chg="addSp delSp modSp mod">
        <pc:chgData name="Daniel Garrido Prados" userId="1d43a53d85794cda" providerId="LiveId" clId="{1B2B21D4-7BFB-405D-B0D3-726B4DFB20B2}" dt="2025-02-21T08:45:06.445" v="329" actId="1035"/>
        <pc:sldMkLst>
          <pc:docMk/>
          <pc:sldMk cId="0" sldId="263"/>
        </pc:sldMkLst>
        <pc:spChg chg="del">
          <ac:chgData name="Daniel Garrido Prados" userId="1d43a53d85794cda" providerId="LiveId" clId="{1B2B21D4-7BFB-405D-B0D3-726B4DFB20B2}" dt="2025-02-21T08:43:25.673" v="319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Daniel Garrido Prados" userId="1d43a53d85794cda" providerId="LiveId" clId="{1B2B21D4-7BFB-405D-B0D3-726B4DFB20B2}" dt="2025-02-21T08:43:25.673" v="319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Daniel Garrido Prados" userId="1d43a53d85794cda" providerId="LiveId" clId="{1B2B21D4-7BFB-405D-B0D3-726B4DFB20B2}" dt="2025-02-21T08:43:25.673" v="319" actId="478"/>
          <ac:spMkLst>
            <pc:docMk/>
            <pc:sldMk cId="0" sldId="263"/>
            <ac:spMk id="8" creationId="{00000000-0000-0000-0000-000000000000}"/>
          </ac:spMkLst>
        </pc:spChg>
        <pc:spChg chg="del">
          <ac:chgData name="Daniel Garrido Prados" userId="1d43a53d85794cda" providerId="LiveId" clId="{1B2B21D4-7BFB-405D-B0D3-726B4DFB20B2}" dt="2025-02-21T08:43:25.673" v="319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Daniel Garrido Prados" userId="1d43a53d85794cda" providerId="LiveId" clId="{1B2B21D4-7BFB-405D-B0D3-726B4DFB20B2}" dt="2025-02-21T08:43:25.673" v="319" actId="478"/>
          <ac:spMkLst>
            <pc:docMk/>
            <pc:sldMk cId="0" sldId="263"/>
            <ac:spMk id="10" creationId="{00000000-0000-0000-0000-000000000000}"/>
          </ac:spMkLst>
        </pc:spChg>
        <pc:spChg chg="add mod">
          <ac:chgData name="Daniel Garrido Prados" userId="1d43a53d85794cda" providerId="LiveId" clId="{1B2B21D4-7BFB-405D-B0D3-726B4DFB20B2}" dt="2025-02-21T08:43:26.822" v="320"/>
          <ac:spMkLst>
            <pc:docMk/>
            <pc:sldMk cId="0" sldId="263"/>
            <ac:spMk id="11" creationId="{1EEFD740-3055-428E-8E56-1D61FC4DF5E6}"/>
          </ac:spMkLst>
        </pc:spChg>
        <pc:spChg chg="add del mod">
          <ac:chgData name="Daniel Garrido Prados" userId="1d43a53d85794cda" providerId="LiveId" clId="{1B2B21D4-7BFB-405D-B0D3-726B4DFB20B2}" dt="2025-02-20T21:03:43.442" v="12" actId="478"/>
          <ac:spMkLst>
            <pc:docMk/>
            <pc:sldMk cId="0" sldId="263"/>
            <ac:spMk id="11" creationId="{CCA7A5D2-46EE-4333-9998-8A2B3685060B}"/>
          </ac:spMkLst>
        </pc:spChg>
        <pc:spChg chg="add mod">
          <ac:chgData name="Daniel Garrido Prados" userId="1d43a53d85794cda" providerId="LiveId" clId="{1B2B21D4-7BFB-405D-B0D3-726B4DFB20B2}" dt="2025-02-21T08:43:26.822" v="320"/>
          <ac:spMkLst>
            <pc:docMk/>
            <pc:sldMk cId="0" sldId="263"/>
            <ac:spMk id="12" creationId="{D071CCAC-5B38-433F-AD5A-612DB0F73F4E}"/>
          </ac:spMkLst>
        </pc:spChg>
        <pc:spChg chg="add mod">
          <ac:chgData name="Daniel Garrido Prados" userId="1d43a53d85794cda" providerId="LiveId" clId="{1B2B21D4-7BFB-405D-B0D3-726B4DFB20B2}" dt="2025-02-21T08:43:26.822" v="320"/>
          <ac:spMkLst>
            <pc:docMk/>
            <pc:sldMk cId="0" sldId="263"/>
            <ac:spMk id="14" creationId="{7F0284DD-C6BE-4CEA-AB27-24A3C57BC80F}"/>
          </ac:spMkLst>
        </pc:spChg>
        <pc:spChg chg="add mod">
          <ac:chgData name="Daniel Garrido Prados" userId="1d43a53d85794cda" providerId="LiveId" clId="{1B2B21D4-7BFB-405D-B0D3-726B4DFB20B2}" dt="2025-02-21T08:43:26.822" v="320"/>
          <ac:spMkLst>
            <pc:docMk/>
            <pc:sldMk cId="0" sldId="263"/>
            <ac:spMk id="15" creationId="{CB8FCC77-0904-4EE2-87F8-7318957239E2}"/>
          </ac:spMkLst>
        </pc:spChg>
        <pc:spChg chg="add del mod">
          <ac:chgData name="Daniel Garrido Prados" userId="1d43a53d85794cda" providerId="LiveId" clId="{1B2B21D4-7BFB-405D-B0D3-726B4DFB20B2}" dt="2025-02-21T08:43:54.158" v="321" actId="478"/>
          <ac:spMkLst>
            <pc:docMk/>
            <pc:sldMk cId="0" sldId="263"/>
            <ac:spMk id="18" creationId="{ED0C7A78-6CFB-4F1E-97BE-C13B58E5A302}"/>
          </ac:spMkLst>
        </pc:spChg>
        <pc:spChg chg="add del mod">
          <ac:chgData name="Daniel Garrido Prados" userId="1d43a53d85794cda" providerId="LiveId" clId="{1B2B21D4-7BFB-405D-B0D3-726B4DFB20B2}" dt="2025-02-21T08:43:57.675" v="322" actId="478"/>
          <ac:spMkLst>
            <pc:docMk/>
            <pc:sldMk cId="0" sldId="263"/>
            <ac:spMk id="19" creationId="{F68BB961-635F-4D89-9187-EB6843179F62}"/>
          </ac:spMkLst>
        </pc:spChg>
        <pc:picChg chg="add mod">
          <ac:chgData name="Daniel Garrido Prados" userId="1d43a53d85794cda" providerId="LiveId" clId="{1B2B21D4-7BFB-405D-B0D3-726B4DFB20B2}" dt="2025-02-21T08:43:26.822" v="320"/>
          <ac:picMkLst>
            <pc:docMk/>
            <pc:sldMk cId="0" sldId="263"/>
            <ac:picMk id="16" creationId="{7C80C5B8-DB60-44AF-B5C3-28892EAE97CC}"/>
          </ac:picMkLst>
        </pc:picChg>
        <pc:picChg chg="add del mod">
          <ac:chgData name="Daniel Garrido Prados" userId="1d43a53d85794cda" providerId="LiveId" clId="{1B2B21D4-7BFB-405D-B0D3-726B4DFB20B2}" dt="2025-02-21T08:45:04.174" v="325" actId="478"/>
          <ac:picMkLst>
            <pc:docMk/>
            <pc:sldMk cId="0" sldId="263"/>
            <ac:picMk id="17" creationId="{EEA9FEF5-05EE-4A3B-8E49-A271F883DF87}"/>
          </ac:picMkLst>
        </pc:picChg>
        <pc:picChg chg="add mod">
          <ac:chgData name="Daniel Garrido Prados" userId="1d43a53d85794cda" providerId="LiveId" clId="{1B2B21D4-7BFB-405D-B0D3-726B4DFB20B2}" dt="2025-02-21T08:45:06.445" v="329" actId="1035"/>
          <ac:picMkLst>
            <pc:docMk/>
            <pc:sldMk cId="0" sldId="263"/>
            <ac:picMk id="1026" creationId="{369C4A65-2EB7-4D93-AA03-A9908B6DD6D7}"/>
          </ac:picMkLst>
        </pc:picChg>
        <pc:picChg chg="del">
          <ac:chgData name="Daniel Garrido Prados" userId="1d43a53d85794cda" providerId="LiveId" clId="{1B2B21D4-7BFB-405D-B0D3-726B4DFB20B2}" dt="2025-02-21T08:43:25.673" v="319" actId="478"/>
          <ac:picMkLst>
            <pc:docMk/>
            <pc:sldMk cId="0" sldId="263"/>
            <ac:picMk id="2050" creationId="{FF328A96-6EF7-4E5B-A20C-168CF8A3B7EB}"/>
          </ac:picMkLst>
        </pc:picChg>
        <pc:picChg chg="del">
          <ac:chgData name="Daniel Garrido Prados" userId="1d43a53d85794cda" providerId="LiveId" clId="{1B2B21D4-7BFB-405D-B0D3-726B4DFB20B2}" dt="2025-02-21T08:43:25.673" v="319" actId="478"/>
          <ac:picMkLst>
            <pc:docMk/>
            <pc:sldMk cId="0" sldId="263"/>
            <ac:picMk id="2052" creationId="{5B4FA085-593B-4FCE-8A08-B36D2A4CEEA6}"/>
          </ac:picMkLst>
        </pc:picChg>
      </pc:sldChg>
      <pc:sldChg chg="addSp delSp modSp mod modTransition">
        <pc:chgData name="Daniel Garrido Prados" userId="1d43a53d85794cda" providerId="LiveId" clId="{1B2B21D4-7BFB-405D-B0D3-726B4DFB20B2}" dt="2025-02-21T09:09:57.116" v="345" actId="207"/>
        <pc:sldMkLst>
          <pc:docMk/>
          <pc:sldMk cId="3079178200" sldId="266"/>
        </pc:sldMkLst>
        <pc:spChg chg="add del mod">
          <ac:chgData name="Daniel Garrido Prados" userId="1d43a53d85794cda" providerId="LiveId" clId="{1B2B21D4-7BFB-405D-B0D3-726B4DFB20B2}" dt="2025-02-20T21:13:16.154" v="153" actId="478"/>
          <ac:spMkLst>
            <pc:docMk/>
            <pc:sldMk cId="3079178200" sldId="266"/>
            <ac:spMk id="6" creationId="{43CEAD18-E702-4942-9B2B-1CEC3E7A4D45}"/>
          </ac:spMkLst>
        </pc:spChg>
        <pc:spChg chg="add mod">
          <ac:chgData name="Daniel Garrido Prados" userId="1d43a53d85794cda" providerId="LiveId" clId="{1B2B21D4-7BFB-405D-B0D3-726B4DFB20B2}" dt="2025-02-21T09:09:57.116" v="345" actId="207"/>
          <ac:spMkLst>
            <pc:docMk/>
            <pc:sldMk cId="3079178200" sldId="266"/>
            <ac:spMk id="8" creationId="{8B918927-4A6A-4CB5-8163-05C826C7961E}"/>
          </ac:spMkLst>
        </pc:spChg>
        <pc:picChg chg="add mod ord">
          <ac:chgData name="Daniel Garrido Prados" userId="1d43a53d85794cda" providerId="LiveId" clId="{1B2B21D4-7BFB-405D-B0D3-726B4DFB20B2}" dt="2025-02-20T16:46:57.381" v="9" actId="167"/>
          <ac:picMkLst>
            <pc:docMk/>
            <pc:sldMk cId="3079178200" sldId="266"/>
            <ac:picMk id="15" creationId="{99E1FE5C-0CFF-4082-B85B-72E47EB74267}"/>
          </ac:picMkLst>
        </pc:picChg>
      </pc:sldChg>
      <pc:sldChg chg="modTransition">
        <pc:chgData name="Daniel Garrido Prados" userId="1d43a53d85794cda" providerId="LiveId" clId="{1B2B21D4-7BFB-405D-B0D3-726B4DFB20B2}" dt="2025-02-20T16:45:25.504" v="3"/>
        <pc:sldMkLst>
          <pc:docMk/>
          <pc:sldMk cId="3545212481" sldId="276"/>
        </pc:sldMkLst>
      </pc:sldChg>
      <pc:sldChg chg="modSp mod modTransition">
        <pc:chgData name="Daniel Garrido Prados" userId="1d43a53d85794cda" providerId="LiveId" clId="{1B2B21D4-7BFB-405D-B0D3-726B4DFB20B2}" dt="2025-02-21T09:38:33.321" v="347" actId="20577"/>
        <pc:sldMkLst>
          <pc:docMk/>
          <pc:sldMk cId="1092953772" sldId="281"/>
        </pc:sldMkLst>
        <pc:spChg chg="mod">
          <ac:chgData name="Daniel Garrido Prados" userId="1d43a53d85794cda" providerId="LiveId" clId="{1B2B21D4-7BFB-405D-B0D3-726B4DFB20B2}" dt="2025-02-21T08:36:44.632" v="276" actId="20577"/>
          <ac:spMkLst>
            <pc:docMk/>
            <pc:sldMk cId="1092953772" sldId="281"/>
            <ac:spMk id="2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37:14.390" v="304" actId="20577"/>
          <ac:spMkLst>
            <pc:docMk/>
            <pc:sldMk cId="1092953772" sldId="281"/>
            <ac:spMk id="5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9:38:33.321" v="347" actId="20577"/>
          <ac:spMkLst>
            <pc:docMk/>
            <pc:sldMk cId="1092953772" sldId="281"/>
            <ac:spMk id="6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36:50.586" v="286" actId="20577"/>
          <ac:spMkLst>
            <pc:docMk/>
            <pc:sldMk cId="1092953772" sldId="281"/>
            <ac:spMk id="12" creationId="{CAFF240A-4739-4634-BA9E-225DD210E7E8}"/>
          </ac:spMkLst>
        </pc:spChg>
      </pc:sldChg>
      <pc:sldChg chg="addSp delSp modSp add mod">
        <pc:chgData name="Daniel Garrido Prados" userId="1d43a53d85794cda" providerId="LiveId" clId="{1B2B21D4-7BFB-405D-B0D3-726B4DFB20B2}" dt="2025-02-21T08:45:45.688" v="331"/>
        <pc:sldMkLst>
          <pc:docMk/>
          <pc:sldMk cId="2455497162" sldId="282"/>
        </pc:sldMkLst>
        <pc:spChg chg="add 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2" creationId="{6FE1574F-8411-4689-8DF3-0C22369A64A4}"/>
          </ac:spMkLst>
        </pc:spChg>
        <pc:spChg chg="del">
          <ac:chgData name="Daniel Garrido Prados" userId="1d43a53d85794cda" providerId="LiveId" clId="{1B2B21D4-7BFB-405D-B0D3-726B4DFB20B2}" dt="2025-02-21T08:42:50.089" v="305" actId="478"/>
          <ac:spMkLst>
            <pc:docMk/>
            <pc:sldMk cId="2455497162" sldId="282"/>
            <ac:spMk id="6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7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8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9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10" creationId="{00000000-0000-0000-0000-000000000000}"/>
          </ac:spMkLst>
        </pc:spChg>
        <pc:spChg chg="add del mod">
          <ac:chgData name="Daniel Garrido Prados" userId="1d43a53d85794cda" providerId="LiveId" clId="{1B2B21D4-7BFB-405D-B0D3-726B4DFB20B2}" dt="2025-02-20T21:03:52.508" v="16" actId="478"/>
          <ac:spMkLst>
            <pc:docMk/>
            <pc:sldMk cId="2455497162" sldId="282"/>
            <ac:spMk id="11" creationId="{60A0CF4E-3C7A-4BCA-A32B-D6A2073FADF9}"/>
          </ac:spMkLst>
        </pc:spChg>
        <pc:spChg chg="add del mod">
          <ac:chgData name="Daniel Garrido Prados" userId="1d43a53d85794cda" providerId="LiveId" clId="{1B2B21D4-7BFB-405D-B0D3-726B4DFB20B2}" dt="2025-02-20T21:07:51.732" v="67" actId="478"/>
          <ac:spMkLst>
            <pc:docMk/>
            <pc:sldMk cId="2455497162" sldId="282"/>
            <ac:spMk id="12" creationId="{48D98343-7F28-4550-AA4E-2F03EB022AD4}"/>
          </ac:spMkLst>
        </pc:spChg>
        <pc:spChg chg="add del mod">
          <ac:chgData name="Daniel Garrido Prados" userId="1d43a53d85794cda" providerId="LiveId" clId="{1B2B21D4-7BFB-405D-B0D3-726B4DFB20B2}" dt="2025-02-20T21:08:00.987" v="71" actId="478"/>
          <ac:spMkLst>
            <pc:docMk/>
            <pc:sldMk cId="2455497162" sldId="282"/>
            <ac:spMk id="14" creationId="{EA9CEDB9-7F14-41DB-84BC-16FC95E12D07}"/>
          </ac:spMkLst>
        </pc:spChg>
        <pc:spChg chg="add mod">
          <ac:chgData name="Daniel Garrido Prados" userId="1d43a53d85794cda" providerId="LiveId" clId="{1B2B21D4-7BFB-405D-B0D3-726B4DFB20B2}" dt="2025-02-21T08:43:07.577" v="318" actId="1076"/>
          <ac:spMkLst>
            <pc:docMk/>
            <pc:sldMk cId="2455497162" sldId="282"/>
            <ac:spMk id="15" creationId="{6CBB2AB1-AC4C-43C0-9CA1-945B1B1FF1AC}"/>
          </ac:spMkLst>
        </pc:spChg>
        <pc:picChg chg="add mod">
          <ac:chgData name="Daniel Garrido Prados" userId="1d43a53d85794cda" providerId="LiveId" clId="{1B2B21D4-7BFB-405D-B0D3-726B4DFB20B2}" dt="2025-02-21T08:45:45.688" v="331"/>
          <ac:picMkLst>
            <pc:docMk/>
            <pc:sldMk cId="2455497162" sldId="282"/>
            <ac:picMk id="12" creationId="{0B453849-41A5-427D-AAA7-C903FD0CE518}"/>
          </ac:picMkLst>
        </pc:picChg>
        <pc:picChg chg="mod">
          <ac:chgData name="Daniel Garrido Prados" userId="1d43a53d85794cda" providerId="LiveId" clId="{1B2B21D4-7BFB-405D-B0D3-726B4DFB20B2}" dt="2025-02-21T08:43:07.577" v="318" actId="1076"/>
          <ac:picMkLst>
            <pc:docMk/>
            <pc:sldMk cId="2455497162" sldId="282"/>
            <ac:picMk id="2050" creationId="{FF328A96-6EF7-4E5B-A20C-168CF8A3B7EB}"/>
          </ac:picMkLst>
        </pc:picChg>
        <pc:picChg chg="del mod">
          <ac:chgData name="Daniel Garrido Prados" userId="1d43a53d85794cda" providerId="LiveId" clId="{1B2B21D4-7BFB-405D-B0D3-726B4DFB20B2}" dt="2025-02-21T08:45:40.197" v="330" actId="478"/>
          <ac:picMkLst>
            <pc:docMk/>
            <pc:sldMk cId="2455497162" sldId="282"/>
            <ac:picMk id="2052" creationId="{5B4FA085-593B-4FCE-8A08-B36D2A4CEEA6}"/>
          </ac:picMkLst>
        </pc:picChg>
      </pc:sldChg>
      <pc:sldChg chg="addSp delSp modSp add del mod">
        <pc:chgData name="Daniel Garrido Prados" userId="1d43a53d85794cda" providerId="LiveId" clId="{1B2B21D4-7BFB-405D-B0D3-726B4DFB20B2}" dt="2025-02-20T21:13:33.617" v="158" actId="2696"/>
        <pc:sldMkLst>
          <pc:docMk/>
          <pc:sldMk cId="3998155841" sldId="283"/>
        </pc:sldMkLst>
        <pc:spChg chg="del">
          <ac:chgData name="Daniel Garrido Prados" userId="1d43a53d85794cda" providerId="LiveId" clId="{1B2B21D4-7BFB-405D-B0D3-726B4DFB20B2}" dt="2025-02-20T21:12:22.241" v="128" actId="478"/>
          <ac:spMkLst>
            <pc:docMk/>
            <pc:sldMk cId="3998155841" sldId="283"/>
            <ac:spMk id="3" creationId="{00000000-0000-0000-0000-000000000000}"/>
          </ac:spMkLst>
        </pc:spChg>
        <pc:spChg chg="add mod">
          <ac:chgData name="Daniel Garrido Prados" userId="1d43a53d85794cda" providerId="LiveId" clId="{1B2B21D4-7BFB-405D-B0D3-726B4DFB20B2}" dt="2025-02-20T21:13:10.937" v="151" actId="1076"/>
          <ac:spMkLst>
            <pc:docMk/>
            <pc:sldMk cId="3998155841" sldId="283"/>
            <ac:spMk id="6" creationId="{517012AD-BA63-4C35-9B29-082CE2992FEA}"/>
          </ac:spMkLst>
        </pc:spChg>
        <pc:spChg chg="add mod">
          <ac:chgData name="Daniel Garrido Prados" userId="1d43a53d85794cda" providerId="LiveId" clId="{1B2B21D4-7BFB-405D-B0D3-726B4DFB20B2}" dt="2025-02-20T21:13:20.575" v="154"/>
          <ac:spMkLst>
            <pc:docMk/>
            <pc:sldMk cId="3998155841" sldId="283"/>
            <ac:spMk id="8" creationId="{A2D530BB-36BE-40C9-AA4B-A84B4023DF1A}"/>
          </ac:spMkLst>
        </pc:sp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7" creationId="{A928BD55-EB10-4AF6-A06C-339B4B81F1CC}"/>
          </ac:picMkLst>
        </pc:pic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14" creationId="{940C0668-8875-4BF1-94ED-9AB759013FEE}"/>
          </ac:picMkLst>
        </pc:pic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15" creationId="{99E1FE5C-0CFF-4082-B85B-72E47EB74267}"/>
          </ac:picMkLst>
        </pc:picChg>
      </pc:sldChg>
      <pc:sldChg chg="new del">
        <pc:chgData name="Daniel Garrido Prados" userId="1d43a53d85794cda" providerId="LiveId" clId="{1B2B21D4-7BFB-405D-B0D3-726B4DFB20B2}" dt="2025-02-20T21:19:33.958" v="260" actId="2696"/>
        <pc:sldMkLst>
          <pc:docMk/>
          <pc:sldMk cId="4180984595" sldId="284"/>
        </pc:sldMkLst>
      </pc:sldChg>
      <pc:sldChg chg="addSp delSp modSp add mod ord">
        <pc:chgData name="Daniel Garrido Prados" userId="1d43a53d85794cda" providerId="LiveId" clId="{1B2B21D4-7BFB-405D-B0D3-726B4DFB20B2}" dt="2025-02-20T21:19:21.693" v="259" actId="1076"/>
        <pc:sldMkLst>
          <pc:docMk/>
          <pc:sldMk cId="2221379677" sldId="285"/>
        </pc:sldMkLst>
        <pc:spChg chg="mod">
          <ac:chgData name="Daniel Garrido Prados" userId="1d43a53d85794cda" providerId="LiveId" clId="{1B2B21D4-7BFB-405D-B0D3-726B4DFB20B2}" dt="2025-02-20T21:16:21.215" v="187" actId="1076"/>
          <ac:spMkLst>
            <pc:docMk/>
            <pc:sldMk cId="2221379677" sldId="285"/>
            <ac:spMk id="4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0T21:16:32.154" v="191" actId="1076"/>
          <ac:spMkLst>
            <pc:docMk/>
            <pc:sldMk cId="2221379677" sldId="285"/>
            <ac:spMk id="5" creationId="{00000000-0000-0000-0000-000000000000}"/>
          </ac:spMkLst>
        </pc:spChg>
        <pc:spChg chg="add mod">
          <ac:chgData name="Daniel Garrido Prados" userId="1d43a53d85794cda" providerId="LiveId" clId="{1B2B21D4-7BFB-405D-B0D3-726B4DFB20B2}" dt="2025-02-20T21:19:21.693" v="259" actId="1076"/>
          <ac:spMkLst>
            <pc:docMk/>
            <pc:sldMk cId="2221379677" sldId="285"/>
            <ac:spMk id="8" creationId="{615145F7-2440-4C84-B443-365ADEEF7321}"/>
          </ac:spMkLst>
        </pc:spChg>
        <pc:spChg chg="add mod">
          <ac:chgData name="Daniel Garrido Prados" userId="1d43a53d85794cda" providerId="LiveId" clId="{1B2B21D4-7BFB-405D-B0D3-726B4DFB20B2}" dt="2025-02-20T21:18:41.366" v="256" actId="1076"/>
          <ac:spMkLst>
            <pc:docMk/>
            <pc:sldMk cId="2221379677" sldId="285"/>
            <ac:spMk id="9" creationId="{1572AF6B-C44B-4F8B-9EFE-28DBB54FB8B8}"/>
          </ac:spMkLst>
        </pc:spChg>
        <pc:picChg chg="mod">
          <ac:chgData name="Daniel Garrido Prados" userId="1d43a53d85794cda" providerId="LiveId" clId="{1B2B21D4-7BFB-405D-B0D3-726B4DFB20B2}" dt="2025-02-20T21:19:16.591" v="258" actId="1076"/>
          <ac:picMkLst>
            <pc:docMk/>
            <pc:sldMk cId="2221379677" sldId="285"/>
            <ac:picMk id="7" creationId="{D8E339E5-CE1B-4D43-BDBB-0E6DA962FD37}"/>
          </ac:picMkLst>
        </pc:picChg>
        <pc:picChg chg="del">
          <ac:chgData name="Daniel Garrido Prados" userId="1d43a53d85794cda" providerId="LiveId" clId="{1B2B21D4-7BFB-405D-B0D3-726B4DFB20B2}" dt="2025-02-20T21:14:51.062" v="166" actId="478"/>
          <ac:picMkLst>
            <pc:docMk/>
            <pc:sldMk cId="2221379677" sldId="285"/>
            <ac:picMk id="1028" creationId="{ACE4482B-3813-4E30-9855-0FA40DD003E8}"/>
          </ac:picMkLst>
        </pc:picChg>
        <pc:cxnChg chg="add mod">
          <ac:chgData name="Daniel Garrido Prados" userId="1d43a53d85794cda" providerId="LiveId" clId="{1B2B21D4-7BFB-405D-B0D3-726B4DFB20B2}" dt="2025-02-20T21:16:08.395" v="185" actId="1582"/>
          <ac:cxnSpMkLst>
            <pc:docMk/>
            <pc:sldMk cId="2221379677" sldId="285"/>
            <ac:cxnSpMk id="3" creationId="{27510E5E-58D1-46B1-AE03-DD1D70C4BB13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0T11:58:10.484" idx="6">
    <p:pos x="10" y="10"/>
    <p:text>TIEMPOS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3.390" idx="7">
    <p:pos x="106" y="106"/>
    <p:text>COSTES DE PRODUCCIÓN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3.867" idx="8">
    <p:pos x="202" y="202"/>
    <p:text>CALIDAD DE PRODUCTO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4.249" idx="9">
    <p:pos x="298" y="298"/>
    <p:text>RIESGO DE SEGURIDAD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0T12:07:12.826" idx="10">
    <p:pos x="10" y="10"/>
    <p:text>TIEMPOS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2:22.589" idx="16">
    <p:pos x="10" y="106"/>
    <p:text>Si la fresadora falla sin previo aviso, la producción se detiene, afectando los tiempos de entrega.</p:text>
    <p:extLst>
      <p:ext uri="{C676402C-5697-4E1C-873F-D02D1690AC5C}">
        <p15:threadingInfo xmlns:p15="http://schemas.microsoft.com/office/powerpoint/2012/main" timeZoneBias="-60">
          <p15:parentCm authorId="1" idx="10"/>
        </p15:threadingInfo>
      </p:ext>
    </p:extLst>
  </p:cm>
  <p:cm authorId="1" dt="2025-02-20T12:07:14.295" idx="11">
    <p:pos x="106" y="106"/>
    <p:text>COSTES DE PRODUCCIÓN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07:14.662" idx="12">
    <p:pos x="202" y="202"/>
    <p:text>CALIDAD DE PRODUCTO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1:16.589" idx="15">
    <p:pos x="202" y="298"/>
    <p:text>Una fresadora con fallos puede empezar a producir piezas fuera de especificación, generando desperdicio de material y reprocesos.</p:text>
    <p:extLst>
      <p:ext uri="{C676402C-5697-4E1C-873F-D02D1690AC5C}">
        <p15:threadingInfo xmlns:p15="http://schemas.microsoft.com/office/powerpoint/2012/main" timeZoneBias="-60">
          <p15:parentCm authorId="1" idx="12"/>
        </p15:threadingInfo>
      </p:ext>
    </p:extLst>
  </p:cm>
  <p:cm authorId="1" dt="2025-02-20T12:07:14.930" idx="13">
    <p:pos x="298" y="298"/>
    <p:text>RIESGO DE SEGURIDAD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0:58.836" idx="14">
    <p:pos x="298" y="394"/>
    <p:text>Accidentes laborales: Un fallo inesperado puede causar situaciones peligrosas para los operarios.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gif"/><Relationship Id="rId7" Type="http://schemas.openxmlformats.org/officeDocument/2006/relationships/image" Target="../media/image10.svg"/><Relationship Id="rId12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llingfailurepredictionmlgit-solutions.streamlit.app/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29029" y="5562203"/>
            <a:ext cx="18288000" cy="1187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Control Predictivo De Fresadora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8314" y="6964667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PREDICTIVE MILLING CONTROL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7534729"/>
            <a:ext cx="2743202" cy="2743200"/>
          </a:xfrm>
          <a:prstGeom prst="rect">
            <a:avLst/>
          </a:prstGeom>
        </p:spPr>
      </p:pic>
      <p:pic>
        <p:nvPicPr>
          <p:cNvPr id="1028" name="Picture 4" descr="Mecanizado CNC - ITF MOLDES">
            <a:extLst>
              <a:ext uri="{FF2B5EF4-FFF2-40B4-BE49-F238E27FC236}">
                <a16:creationId xmlns:a16="http://schemas.microsoft.com/office/drawing/2014/main" id="{ACE4482B-3813-4E30-9855-0FA40DD0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35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Cinta con relleno sólido">
            <a:extLst>
              <a:ext uri="{FF2B5EF4-FFF2-40B4-BE49-F238E27FC236}">
                <a16:creationId xmlns:a16="http://schemas.microsoft.com/office/drawing/2014/main" id="{10EE63BE-B75E-4F21-9D17-608246D94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098" y="4602407"/>
            <a:ext cx="1381586" cy="1381586"/>
          </a:xfrm>
          <a:prstGeom prst="rect">
            <a:avLst/>
          </a:prstGeom>
        </p:spPr>
      </p:pic>
      <p:pic>
        <p:nvPicPr>
          <p:cNvPr id="9" name="Gráfico 8" descr="Advertencia con relleno sólido">
            <a:extLst>
              <a:ext uri="{FF2B5EF4-FFF2-40B4-BE49-F238E27FC236}">
                <a16:creationId xmlns:a16="http://schemas.microsoft.com/office/drawing/2014/main" id="{249963E1-B2EC-4BAB-A85C-E5B88652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2614" y="4602064"/>
            <a:ext cx="1302772" cy="1302772"/>
          </a:xfrm>
          <a:prstGeom prst="rect">
            <a:avLst/>
          </a:prstGeom>
        </p:spPr>
      </p:pic>
      <p:pic>
        <p:nvPicPr>
          <p:cNvPr id="13" name="Gráfico 12" descr="Reloj de arena terminado con relleno sólido">
            <a:extLst>
              <a:ext uri="{FF2B5EF4-FFF2-40B4-BE49-F238E27FC236}">
                <a16:creationId xmlns:a16="http://schemas.microsoft.com/office/drawing/2014/main" id="{465D3A5C-74E3-40BD-9CDA-667E96FF9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4367" y="4634370"/>
            <a:ext cx="1268652" cy="1268652"/>
          </a:xfrm>
          <a:prstGeom prst="rect">
            <a:avLst/>
          </a:prstGeom>
        </p:spPr>
      </p:pic>
      <p:pic>
        <p:nvPicPr>
          <p:cNvPr id="5" name="Gráfico 4" descr="Dinero con relleno sólido">
            <a:extLst>
              <a:ext uri="{FF2B5EF4-FFF2-40B4-BE49-F238E27FC236}">
                <a16:creationId xmlns:a16="http://schemas.microsoft.com/office/drawing/2014/main" id="{45747AAD-D4CD-4B11-A114-FE7DC4F242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8098" y="4492114"/>
            <a:ext cx="1302772" cy="13027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000" y="360000"/>
            <a:ext cx="1220402" cy="12204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13971C8-81EF-4BC1-A9C9-A8C609450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463" y="2564668"/>
            <a:ext cx="7773074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000" y="360000"/>
            <a:ext cx="1220402" cy="1220400"/>
          </a:xfrm>
          <a:prstGeom prst="rect">
            <a:avLst/>
          </a:prstGeom>
        </p:spPr>
      </p:pic>
      <p:pic>
        <p:nvPicPr>
          <p:cNvPr id="6" name="Picture 2" descr="Machining GIFs | Tenor">
            <a:extLst>
              <a:ext uri="{FF2B5EF4-FFF2-40B4-BE49-F238E27FC236}">
                <a16:creationId xmlns:a16="http://schemas.microsoft.com/office/drawing/2014/main" id="{C2AD68C4-5B4B-4E19-A93A-253D0F75C5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64476"/>
            <a:ext cx="7772400" cy="51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Reloj de arena terminado con relleno sólido">
            <a:extLst>
              <a:ext uri="{FF2B5EF4-FFF2-40B4-BE49-F238E27FC236}">
                <a16:creationId xmlns:a16="http://schemas.microsoft.com/office/drawing/2014/main" id="{465D3A5C-74E3-40BD-9CDA-667E96FF9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1295824"/>
            <a:ext cx="1268652" cy="1268652"/>
          </a:xfrm>
          <a:prstGeom prst="rect">
            <a:avLst/>
          </a:prstGeom>
        </p:spPr>
      </p:pic>
      <p:pic>
        <p:nvPicPr>
          <p:cNvPr id="5" name="Gráfico 4" descr="Dinero con relleno sólido">
            <a:extLst>
              <a:ext uri="{FF2B5EF4-FFF2-40B4-BE49-F238E27FC236}">
                <a16:creationId xmlns:a16="http://schemas.microsoft.com/office/drawing/2014/main" id="{45747AAD-D4CD-4B11-A114-FE7DC4F24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828" y="7946571"/>
            <a:ext cx="1302772" cy="1302772"/>
          </a:xfrm>
          <a:prstGeom prst="rect">
            <a:avLst/>
          </a:prstGeom>
        </p:spPr>
      </p:pic>
      <p:pic>
        <p:nvPicPr>
          <p:cNvPr id="8" name="Gráfico 7" descr="Cinta con relleno sólido">
            <a:extLst>
              <a:ext uri="{FF2B5EF4-FFF2-40B4-BE49-F238E27FC236}">
                <a16:creationId xmlns:a16="http://schemas.microsoft.com/office/drawing/2014/main" id="{10EE63BE-B75E-4F21-9D17-608246D94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59429" y="1182890"/>
            <a:ext cx="1381586" cy="1381586"/>
          </a:xfrm>
          <a:prstGeom prst="rect">
            <a:avLst/>
          </a:prstGeom>
        </p:spPr>
      </p:pic>
      <p:pic>
        <p:nvPicPr>
          <p:cNvPr id="9" name="Gráfico 8" descr="Advertencia con relleno sólido">
            <a:extLst>
              <a:ext uri="{FF2B5EF4-FFF2-40B4-BE49-F238E27FC236}">
                <a16:creationId xmlns:a16="http://schemas.microsoft.com/office/drawing/2014/main" id="{249963E1-B2EC-4BAB-A85C-E5B88652A5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30400" y="7962900"/>
            <a:ext cx="1302772" cy="13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790702"/>
            <a:ext cx="6705600" cy="67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9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B080B8B-5EF1-4521-AFAE-3196066A8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1EEFD740-3055-428E-8E56-1D61FC4DF5E6}"/>
              </a:ext>
            </a:extLst>
          </p:cNvPr>
          <p:cNvSpPr txBox="1"/>
          <p:nvPr/>
        </p:nvSpPr>
        <p:spPr>
          <a:xfrm>
            <a:off x="1052512" y="6346956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071CCAC-5B38-433F-AD5A-612DB0F73F4E}"/>
              </a:ext>
            </a:extLst>
          </p:cNvPr>
          <p:cNvSpPr txBox="1"/>
          <p:nvPr/>
        </p:nvSpPr>
        <p:spPr>
          <a:xfrm>
            <a:off x="1753307" y="6346956"/>
            <a:ext cx="499680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7F0284DD-C6BE-4CEA-AB27-24A3C57BC80F}"/>
              </a:ext>
            </a:extLst>
          </p:cNvPr>
          <p:cNvSpPr txBox="1"/>
          <p:nvPr/>
        </p:nvSpPr>
        <p:spPr>
          <a:xfrm>
            <a:off x="8371831" y="151267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B8FCC77-0904-4EE2-87F8-7318957239E2}"/>
              </a:ext>
            </a:extLst>
          </p:cNvPr>
          <p:cNvSpPr txBox="1"/>
          <p:nvPr/>
        </p:nvSpPr>
        <p:spPr>
          <a:xfrm>
            <a:off x="9072626" y="1512675"/>
            <a:ext cx="756484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REDES NEURONALES</a:t>
            </a:r>
          </a:p>
        </p:txBody>
      </p:sp>
      <p:pic>
        <p:nvPicPr>
          <p:cNvPr id="16" name="Picture 2" descr="Free Chain Security photo and picture">
            <a:extLst>
              <a:ext uri="{FF2B5EF4-FFF2-40B4-BE49-F238E27FC236}">
                <a16:creationId xmlns:a16="http://schemas.microsoft.com/office/drawing/2014/main" id="{7C80C5B8-DB60-44AF-B5C3-28892EAE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1958536"/>
            <a:ext cx="5352356" cy="35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é son las redes neuronales? Tipos y funciones">
            <a:extLst>
              <a:ext uri="{FF2B5EF4-FFF2-40B4-BE49-F238E27FC236}">
                <a16:creationId xmlns:a16="http://schemas.microsoft.com/office/drawing/2014/main" id="{369C4A65-2EB7-4D93-AA03-A9908B6D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02" y="4152900"/>
            <a:ext cx="80581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52512" y="6346956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3307" y="6346956"/>
            <a:ext cx="499680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1831" y="151267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2626" y="1512675"/>
            <a:ext cx="756484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REDES NEURONALES</a:t>
            </a:r>
          </a:p>
        </p:txBody>
      </p:sp>
      <p:pic>
        <p:nvPicPr>
          <p:cNvPr id="2050" name="Picture 2" descr="Free Chain Security photo and picture">
            <a:extLst>
              <a:ext uri="{FF2B5EF4-FFF2-40B4-BE49-F238E27FC236}">
                <a16:creationId xmlns:a16="http://schemas.microsoft.com/office/drawing/2014/main" id="{FF328A96-6EF7-4E5B-A20C-168CF8A3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1958536"/>
            <a:ext cx="5352356" cy="35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080B8B-5EF1-4521-AFAE-3196066A8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FE1574F-8411-4689-8DF3-0C22369A64A4}"/>
              </a:ext>
            </a:extLst>
          </p:cNvPr>
          <p:cNvSpPr/>
          <p:nvPr/>
        </p:nvSpPr>
        <p:spPr>
          <a:xfrm>
            <a:off x="4616508" y="6940812"/>
            <a:ext cx="2133600" cy="1676400"/>
          </a:xfrm>
          <a:prstGeom prst="ellipse">
            <a:avLst/>
          </a:prstGeom>
          <a:solidFill>
            <a:srgbClr val="50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EFE8D8"/>
                </a:solidFill>
              </a:rPr>
              <a:t>94%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CBB2AB1-AC4C-43C0-9CA1-945B1B1FF1AC}"/>
              </a:ext>
            </a:extLst>
          </p:cNvPr>
          <p:cNvSpPr/>
          <p:nvPr/>
        </p:nvSpPr>
        <p:spPr>
          <a:xfrm>
            <a:off x="12408716" y="1871748"/>
            <a:ext cx="2133600" cy="1676400"/>
          </a:xfrm>
          <a:prstGeom prst="ellipse">
            <a:avLst/>
          </a:prstGeom>
          <a:solidFill>
            <a:srgbClr val="50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EFE8D8"/>
                </a:solidFill>
              </a:rPr>
              <a:t>92%</a:t>
            </a:r>
          </a:p>
        </p:txBody>
      </p:sp>
      <p:pic>
        <p:nvPicPr>
          <p:cNvPr id="12" name="Picture 2" descr="Qué son las redes neuronales? Tipos y funciones">
            <a:extLst>
              <a:ext uri="{FF2B5EF4-FFF2-40B4-BE49-F238E27FC236}">
                <a16:creationId xmlns:a16="http://schemas.microsoft.com/office/drawing/2014/main" id="{0B453849-41A5-427D-AAA7-C903FD0C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202" y="4152900"/>
            <a:ext cx="80581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49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399" y="876300"/>
            <a:ext cx="478568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COSTES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6400" y="2404479"/>
            <a:ext cx="2029147" cy="4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4800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40%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17712" y="7962900"/>
            <a:ext cx="2029147" cy="4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4800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25%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CAFF240A-4739-4634-BA9E-225DD210E7E8}"/>
              </a:ext>
            </a:extLst>
          </p:cNvPr>
          <p:cNvSpPr txBox="1"/>
          <p:nvPr/>
        </p:nvSpPr>
        <p:spPr>
          <a:xfrm>
            <a:off x="11532000" y="6406160"/>
            <a:ext cx="477234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PRODUCCIÓN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FE61185-963A-4D04-BD14-3CD5943D91EE}"/>
              </a:ext>
            </a:extLst>
          </p:cNvPr>
          <p:cNvCxnSpPr>
            <a:cxnSpLocks/>
          </p:cNvCxnSpPr>
          <p:nvPr/>
        </p:nvCxnSpPr>
        <p:spPr>
          <a:xfrm>
            <a:off x="8991600" y="0"/>
            <a:ext cx="0" cy="1028700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Decrease - Free time and date icons">
            <a:extLst>
              <a:ext uri="{FF2B5EF4-FFF2-40B4-BE49-F238E27FC236}">
                <a16:creationId xmlns:a16="http://schemas.microsoft.com/office/drawing/2014/main" id="{9FF2DE0C-71D9-4413-A320-630BD500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7827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conomic growth - Free business and finance icons">
            <a:extLst>
              <a:ext uri="{FF2B5EF4-FFF2-40B4-BE49-F238E27FC236}">
                <a16:creationId xmlns:a16="http://schemas.microsoft.com/office/drawing/2014/main" id="{1F2550D7-5DBD-420E-B56E-BCDE2409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114" y="638641"/>
            <a:ext cx="3980518" cy="39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215E7B-84D6-46FC-ADE8-8D9F8C1AD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9E1FE5C-0CFF-4082-B85B-72E47EB74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28" y="3362646"/>
            <a:ext cx="3561714" cy="35617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4958" y="2007209"/>
            <a:ext cx="36576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PRODUCTO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28BD55-EB10-4AF6-A06C-339B4B8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58" y="3390900"/>
            <a:ext cx="9538172" cy="48920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0C0668-8875-4BF1-94ED-9AB759013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1" t="36667" r="31141" b="35926"/>
          <a:stretch/>
        </p:blipFill>
        <p:spPr>
          <a:xfrm>
            <a:off x="13225056" y="3390900"/>
            <a:ext cx="3494258" cy="35913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918927-4A6A-4CB5-8163-05C826C7961E}"/>
              </a:ext>
            </a:extLst>
          </p:cNvPr>
          <p:cNvSpPr txBox="1"/>
          <p:nvPr/>
        </p:nvSpPr>
        <p:spPr>
          <a:xfrm>
            <a:off x="3352800" y="8623826"/>
            <a:ext cx="589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https://millingfailurepredictionmlgit-solutions.streamlit.app/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917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9315" y="2873789"/>
            <a:ext cx="9935029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3800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3571" y="4949183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PREDICTIVE MILLING CONTROL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5406317"/>
            <a:ext cx="4134857" cy="4134855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510E5E-58D1-46B1-AE03-DD1D70C4BB13}"/>
              </a:ext>
            </a:extLst>
          </p:cNvPr>
          <p:cNvCxnSpPr/>
          <p:nvPr/>
        </p:nvCxnSpPr>
        <p:spPr>
          <a:xfrm flipV="1">
            <a:off x="2209800" y="4299458"/>
            <a:ext cx="14365714" cy="0"/>
          </a:xfrm>
          <a:prstGeom prst="line">
            <a:avLst/>
          </a:prstGeom>
          <a:ln w="38100">
            <a:solidFill>
              <a:srgbClr val="504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615145F7-2440-4C84-B443-365ADEEF7321}"/>
              </a:ext>
            </a:extLst>
          </p:cNvPr>
          <p:cNvSpPr txBox="1"/>
          <p:nvPr/>
        </p:nvSpPr>
        <p:spPr>
          <a:xfrm>
            <a:off x="2209800" y="6296499"/>
            <a:ext cx="7010400" cy="117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¿PREGUNTAS?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2AF6B-C44B-4F8B-9EFE-28DBB54FB8B8}"/>
              </a:ext>
            </a:extLst>
          </p:cNvPr>
          <p:cNvSpPr txBox="1"/>
          <p:nvPr/>
        </p:nvSpPr>
        <p:spPr>
          <a:xfrm>
            <a:off x="2209800" y="9182100"/>
            <a:ext cx="499680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DANIEL GARRIDO PRADOS </a:t>
            </a:r>
          </a:p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21 FEBRERO 2025</a:t>
            </a:r>
          </a:p>
        </p:txBody>
      </p:sp>
    </p:spTree>
    <p:extLst>
      <p:ext uri="{BB962C8B-B14F-4D97-AF65-F5344CB8AC3E}">
        <p14:creationId xmlns:p14="http://schemas.microsoft.com/office/powerpoint/2010/main" val="222137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51</Words>
  <Application>Microsoft Office PowerPoint</Application>
  <PresentationFormat>Personalizado</PresentationFormat>
  <Paragraphs>23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Baskerville Display PT</vt:lpstr>
      <vt:lpstr>Arial</vt:lpstr>
      <vt:lpstr>Inter</vt:lpstr>
      <vt:lpstr>Inter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Daniel Garrido Prados</dc:creator>
  <cp:lastModifiedBy>Daniel Garrido Prados</cp:lastModifiedBy>
  <cp:revision>21</cp:revision>
  <dcterms:created xsi:type="dcterms:W3CDTF">2006-08-16T00:00:00Z</dcterms:created>
  <dcterms:modified xsi:type="dcterms:W3CDTF">2025-02-21T10:50:40Z</dcterms:modified>
  <dc:identifier>DAGfc1zIiBU</dc:identifier>
</cp:coreProperties>
</file>